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11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1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374" r:id="rId189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C9D17D8-03BD-49A2-A407-AA7B7E5CD7EC}">
  <a:tblStyle styleId="{9C9D17D8-03BD-49A2-A407-AA7B7E5CD7EC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8AB5428F-5FE4-4927-8700-9A6C7ECE20A4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A1E148F9-9174-49E3-BBC7-1DCA8CDB5617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E4CADEB3-3399-4C36-B701-3E11B995BBF2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3847E0BB-AA6E-4AF0-B9C0-1F6A3A523484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38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189" Type="http://schemas.openxmlformats.org/officeDocument/2006/relationships/slide" Target="slides/slide119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1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5" name="Shape 4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6" name="Google Shape;4736;p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737" name="Google Shape;4737;p11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29.png"/><Relationship Id="rId3" Type="http://schemas.openxmlformats.org/officeDocument/2006/relationships/image" Target="../media/image18.png"/><Relationship Id="rId4" Type="http://schemas.openxmlformats.org/officeDocument/2006/relationships/image" Target="../media/image27.png"/><Relationship Id="rId5" Type="http://schemas.openxmlformats.org/officeDocument/2006/relationships/image" Target="../media/image17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30.png"/><Relationship Id="rId9" Type="http://schemas.openxmlformats.org/officeDocument/2006/relationships/image" Target="../media/image28.png"/><Relationship Id="rId10" Type="http://schemas.openxmlformats.org/officeDocument/2006/relationships/image" Target="../media/image16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19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0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10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10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12.png"/><Relationship Id="rId4" Type="http://schemas.openxmlformats.org/officeDocument/2006/relationships/image" Target="../media/image21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2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4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5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6.png"/><Relationship Id="rId3" Type="http://schemas.openxmlformats.org/officeDocument/2006/relationships/image" Target="../media/image4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6.jp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38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55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41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8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40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63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2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54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34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50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19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4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26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13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5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62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32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15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3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16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12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33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43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46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4.jpg"/><Relationship Id="rId2" Type="http://schemas.openxmlformats.org/officeDocument/2006/relationships/image" Target="../media/image40.png"/><Relationship Id="rId3" Type="http://schemas.openxmlformats.org/officeDocument/2006/relationships/image" Target="../media/image36.png"/><Relationship Id="rId4" Type="http://schemas.openxmlformats.org/officeDocument/2006/relationships/image" Target="../media/image33.png"/><Relationship Id="rId5" Type="http://schemas.openxmlformats.org/officeDocument/2006/relationships/image" Target="../media/image39.jpg"/><Relationship Id="rId6" Type="http://schemas.openxmlformats.org/officeDocument/2006/relationships/image" Target="../media/image37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32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64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47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56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35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9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51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45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8.jpg"/><Relationship Id="rId2" Type="http://schemas.openxmlformats.org/officeDocument/2006/relationships/image" Target="../media/image31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22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58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35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6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59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27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36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37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10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5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1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8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29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30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7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28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25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48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66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11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65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42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24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61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52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60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31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44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53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23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39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49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17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9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14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21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notesSlide" Target="../notesSlides/notesSlide119.xml"/><Relationship Id="rId3" Type="http://schemas.openxmlformats.org/officeDocument/2006/relationships/image" Target="../media/image179.png"/></Relationships>
</file>

<file path=ppt/slides/slide1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38" name="Shape 4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s://encrypted-tbn2.gstatic.com/images?q=tbn:ANd9GcTGUqc0Jk8FsCK61CBTvRIOAq002feTAj5lO-BUlmfWDD9cB3UvxQ" id="4739" name="Google Shape;4739;p6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3400" y="1143000"/>
            <a:ext cx="8001000" cy="3486150"/>
          </a:xfrm>
          <a:prstGeom prst="rect">
            <a:avLst/>
          </a:prstGeom>
          <a:noFill/>
          <a:ln>
            <a:noFill/>
          </a:ln>
        </p:spPr>
      </p:pic>
      <p:sp>
        <p:nvSpPr>
          <p:cNvPr id="4740" name="Google Shape;4740;p675"/>
          <p:cNvSpPr txBox="1"/>
          <p:nvPr>
            <p:ph type="title"/>
          </p:nvPr>
        </p:nvSpPr>
        <p:spPr>
          <a:xfrm>
            <a:off x="533400" y="205978"/>
            <a:ext cx="8610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None/>
            </a:pPr>
            <a:r>
              <a:rPr b="1" i="0" lang="zh-CN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Historical Context</a:t>
            </a:r>
            <a:br>
              <a:rPr b="1" i="0" lang="zh-CN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b="1" i="0" lang="zh-CN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What Was Happening in the World in the 1950s?</a:t>
            </a:r>
            <a:endParaRPr b="1" i="0" sz="3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741" name="Google Shape;4741;p675"/>
          <p:cNvSpPr txBox="1"/>
          <p:nvPr>
            <p:ph idx="1" type="body"/>
          </p:nvPr>
        </p:nvSpPr>
        <p:spPr>
          <a:xfrm>
            <a:off x="457200" y="1200150"/>
            <a:ext cx="8229600" cy="35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20"/>
              <a:buFont typeface="Arial"/>
              <a:buChar char="•"/>
            </a:pPr>
            <a:r>
              <a:rPr b="1" i="0" lang="zh-CN" sz="272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World War II had ended only a few years earlier.</a:t>
            </a:r>
            <a:endParaRPr/>
          </a:p>
          <a:p>
            <a:pPr indent="-342900" lvl="0" marL="342900" marR="0" rtl="0" algn="l">
              <a:lnSpc>
                <a:spcPct val="80000"/>
              </a:lnSpc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ts val="2720"/>
              <a:buFont typeface="Arial"/>
              <a:buChar char="•"/>
            </a:pPr>
            <a:r>
              <a:rPr b="1" i="0" lang="zh-CN" sz="272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Nuclear warfare loomed.</a:t>
            </a:r>
            <a:endParaRPr/>
          </a:p>
          <a:p>
            <a:pPr indent="-342900" lvl="0" marL="342900" marR="0" rtl="0" algn="l">
              <a:lnSpc>
                <a:spcPct val="80000"/>
              </a:lnSpc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ts val="2720"/>
              <a:buFont typeface="Arial"/>
              <a:buChar char="•"/>
            </a:pPr>
            <a:r>
              <a:rPr b="1" i="0" lang="zh-CN" sz="272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More jobs led to Americans having more discretionary income which led to increased passivity and conformity and the adage of: “Follow orders, and you will succeed.”</a:t>
            </a:r>
            <a:endParaRPr/>
          </a:p>
          <a:p>
            <a:pPr indent="-342900" lvl="0" marL="342900" marR="0" rtl="0" algn="l">
              <a:lnSpc>
                <a:spcPct val="80000"/>
              </a:lnSpc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ts val="2720"/>
              <a:buFont typeface="Arial"/>
              <a:buChar char="•"/>
            </a:pPr>
            <a:r>
              <a:rPr b="1" i="0" lang="zh-CN" sz="272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Era of McCarthyism brought new vigor to Truman’s hunt for Communist infiltrators.</a:t>
            </a:r>
            <a:endParaRPr/>
          </a:p>
          <a:p>
            <a:pPr indent="-342900" lvl="0" marL="342900" marR="0" rtl="0" algn="l">
              <a:lnSpc>
                <a:spcPct val="80000"/>
              </a:lnSpc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ts val="2720"/>
              <a:buFont typeface="Arial"/>
              <a:buChar char="•"/>
            </a:pPr>
            <a:r>
              <a:rPr b="1" i="0" lang="zh-CN" sz="272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Technology/electronics expansion included the use of televised surveillance footage for many purposes and the condensation of information into sound bites.</a:t>
            </a:r>
            <a:endParaRPr/>
          </a:p>
          <a:p>
            <a:pPr indent="-342900" lvl="0" marL="342900" marR="0" rtl="0" algn="l">
              <a:lnSpc>
                <a:spcPct val="80000"/>
              </a:lnSpc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ts val="2720"/>
              <a:buFont typeface="Arial"/>
              <a:buChar char="•"/>
            </a:pPr>
            <a:r>
              <a:rPr b="1" i="0" lang="zh-CN" sz="272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Illiteracy was growing.</a:t>
            </a:r>
            <a:endParaRPr/>
          </a:p>
          <a:p>
            <a:pPr indent="-170180" lvl="0" marL="342900" marR="0" rtl="0" algn="l">
              <a:lnSpc>
                <a:spcPct val="80000"/>
              </a:lnSpc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ts val="2720"/>
              <a:buFont typeface="Arial"/>
              <a:buNone/>
            </a:pPr>
            <a:r>
              <a:t/>
            </a:r>
            <a:endParaRPr b="0" i="0" sz="272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